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df" ContentType="application/pd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7" r:id="rId2"/>
  </p:sldIdLst>
  <p:sldSz cx="12317413" cy="3173413"/>
  <p:notesSz cx="6858000" cy="9144000"/>
  <p:defaultTextStyle>
    <a:defPPr>
      <a:defRPr lang="fr-FR"/>
    </a:defPPr>
    <a:lvl1pPr marL="0" algn="l" defTabSz="41537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15371" algn="l" defTabSz="41537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30741" algn="l" defTabSz="41537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46113" algn="l" defTabSz="41537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61483" algn="l" defTabSz="41537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76853" algn="l" defTabSz="41537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492223" algn="l" defTabSz="41537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907594" algn="l" defTabSz="41537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322967" algn="l" defTabSz="41537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1072" autoAdjust="0"/>
    <p:restoredTop sz="94660"/>
  </p:normalViewPr>
  <p:slideViewPr>
    <p:cSldViewPr snapToObjects="1" showGuides="1">
      <p:cViewPr>
        <p:scale>
          <a:sx n="100" d="100"/>
          <a:sy n="100" d="100"/>
        </p:scale>
        <p:origin x="-240" y="-1256"/>
      </p:cViewPr>
      <p:guideLst>
        <p:guide orient="horz" pos="1336"/>
        <p:guide pos="3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printerSettings" Target="printerSettings/printerSettings1.bin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23811" y="985816"/>
            <a:ext cx="10469802" cy="680227"/>
          </a:xfrm>
        </p:spPr>
        <p:txBody>
          <a:bodyPr/>
          <a:lstStyle/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47613" y="1798268"/>
            <a:ext cx="8622189" cy="81098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53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307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461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614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768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922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075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229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932826" y="184382"/>
            <a:ext cx="2151268" cy="3926364"/>
          </a:xfrm>
        </p:spPr>
        <p:txBody>
          <a:bodyPr vert="eaVert"/>
          <a:lstStyle/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79014" y="184382"/>
            <a:ext cx="6248521" cy="3926364"/>
          </a:xfrm>
        </p:spPr>
        <p:txBody>
          <a:bodyPr vert="eaVert"/>
          <a:lstStyle/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72992" y="2039212"/>
            <a:ext cx="10469802" cy="630276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72992" y="1345029"/>
            <a:ext cx="10469802" cy="694184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537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3074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4611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66148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207685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49222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90759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32296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79013" y="1073967"/>
            <a:ext cx="4199896" cy="3036779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884200" y="1073967"/>
            <a:ext cx="4199896" cy="3036779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5872" y="127084"/>
            <a:ext cx="11085673" cy="528902"/>
          </a:xfrm>
        </p:spPr>
        <p:txBody>
          <a:bodyPr/>
          <a:lstStyle>
            <a:lvl1pPr>
              <a:defRPr/>
            </a:lvl1pPr>
          </a:lstStyle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5872" y="710346"/>
            <a:ext cx="5442331" cy="296038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5371" indent="0">
              <a:buNone/>
              <a:defRPr sz="1800" b="1"/>
            </a:lvl2pPr>
            <a:lvl3pPr marL="830741" indent="0">
              <a:buNone/>
              <a:defRPr sz="1600" b="1"/>
            </a:lvl3pPr>
            <a:lvl4pPr marL="1246113" indent="0">
              <a:buNone/>
              <a:defRPr sz="1400" b="1"/>
            </a:lvl4pPr>
            <a:lvl5pPr marL="1661483" indent="0">
              <a:buNone/>
              <a:defRPr sz="1400" b="1"/>
            </a:lvl5pPr>
            <a:lvl6pPr marL="2076853" indent="0">
              <a:buNone/>
              <a:defRPr sz="1400" b="1"/>
            </a:lvl6pPr>
            <a:lvl7pPr marL="2492223" indent="0">
              <a:buNone/>
              <a:defRPr sz="1400" b="1"/>
            </a:lvl7pPr>
            <a:lvl8pPr marL="2907594" indent="0">
              <a:buNone/>
              <a:defRPr sz="1400" b="1"/>
            </a:lvl8pPr>
            <a:lvl9pPr marL="3322967" indent="0">
              <a:buNone/>
              <a:defRPr sz="1400" b="1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5872" y="1006384"/>
            <a:ext cx="5442331" cy="182838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257078" y="710346"/>
            <a:ext cx="5444466" cy="296038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5371" indent="0">
              <a:buNone/>
              <a:defRPr sz="1800" b="1"/>
            </a:lvl2pPr>
            <a:lvl3pPr marL="830741" indent="0">
              <a:buNone/>
              <a:defRPr sz="1600" b="1"/>
            </a:lvl3pPr>
            <a:lvl4pPr marL="1246113" indent="0">
              <a:buNone/>
              <a:defRPr sz="1400" b="1"/>
            </a:lvl4pPr>
            <a:lvl5pPr marL="1661483" indent="0">
              <a:buNone/>
              <a:defRPr sz="1400" b="1"/>
            </a:lvl5pPr>
            <a:lvl6pPr marL="2076853" indent="0">
              <a:buNone/>
              <a:defRPr sz="1400" b="1"/>
            </a:lvl6pPr>
            <a:lvl7pPr marL="2492223" indent="0">
              <a:buNone/>
              <a:defRPr sz="1400" b="1"/>
            </a:lvl7pPr>
            <a:lvl8pPr marL="2907594" indent="0">
              <a:buNone/>
              <a:defRPr sz="1400" b="1"/>
            </a:lvl8pPr>
            <a:lvl9pPr marL="3322967" indent="0">
              <a:buNone/>
              <a:defRPr sz="1400" b="1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257078" y="1006384"/>
            <a:ext cx="5444466" cy="182838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5873" y="126349"/>
            <a:ext cx="4052344" cy="537717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815768" y="126349"/>
            <a:ext cx="6885776" cy="2708420"/>
          </a:xfrm>
        </p:spPr>
        <p:txBody>
          <a:bodyPr/>
          <a:lstStyle>
            <a:lvl1pPr>
              <a:defRPr sz="31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15873" y="664067"/>
            <a:ext cx="4052344" cy="2170703"/>
          </a:xfrm>
        </p:spPr>
        <p:txBody>
          <a:bodyPr/>
          <a:lstStyle>
            <a:lvl1pPr marL="0" indent="0">
              <a:buNone/>
              <a:defRPr sz="1200"/>
            </a:lvl1pPr>
            <a:lvl2pPr marL="415371" indent="0">
              <a:buNone/>
              <a:defRPr sz="1000"/>
            </a:lvl2pPr>
            <a:lvl3pPr marL="830741" indent="0">
              <a:buNone/>
              <a:defRPr sz="1000"/>
            </a:lvl3pPr>
            <a:lvl4pPr marL="1246113" indent="0">
              <a:buNone/>
              <a:defRPr sz="700"/>
            </a:lvl4pPr>
            <a:lvl5pPr marL="1661483" indent="0">
              <a:buNone/>
              <a:defRPr sz="700"/>
            </a:lvl5pPr>
            <a:lvl6pPr marL="2076853" indent="0">
              <a:buNone/>
              <a:defRPr sz="700"/>
            </a:lvl6pPr>
            <a:lvl7pPr marL="2492223" indent="0">
              <a:buNone/>
              <a:defRPr sz="700"/>
            </a:lvl7pPr>
            <a:lvl8pPr marL="2907594" indent="0">
              <a:buNone/>
              <a:defRPr sz="700"/>
            </a:lvl8pPr>
            <a:lvl9pPr marL="3322967" indent="0">
              <a:buNone/>
              <a:defRPr sz="7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414298" y="2221390"/>
            <a:ext cx="7390448" cy="262247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2414298" y="283550"/>
            <a:ext cx="7390448" cy="1904048"/>
          </a:xfrm>
        </p:spPr>
        <p:txBody>
          <a:bodyPr/>
          <a:lstStyle>
            <a:lvl1pPr marL="0" indent="0">
              <a:buNone/>
              <a:defRPr sz="3100"/>
            </a:lvl1pPr>
            <a:lvl2pPr marL="415371" indent="0">
              <a:buNone/>
              <a:defRPr sz="2500"/>
            </a:lvl2pPr>
            <a:lvl3pPr marL="830741" indent="0">
              <a:buNone/>
              <a:defRPr sz="2200"/>
            </a:lvl3pPr>
            <a:lvl4pPr marL="1246113" indent="0">
              <a:buNone/>
              <a:defRPr sz="1800"/>
            </a:lvl4pPr>
            <a:lvl5pPr marL="1661483" indent="0">
              <a:buNone/>
              <a:defRPr sz="1800"/>
            </a:lvl5pPr>
            <a:lvl6pPr marL="2076853" indent="0">
              <a:buNone/>
              <a:defRPr sz="1800"/>
            </a:lvl6pPr>
            <a:lvl7pPr marL="2492223" indent="0">
              <a:buNone/>
              <a:defRPr sz="1800"/>
            </a:lvl7pPr>
            <a:lvl8pPr marL="2907594" indent="0">
              <a:buNone/>
              <a:defRPr sz="1800"/>
            </a:lvl8pPr>
            <a:lvl9pPr marL="3322967" indent="0">
              <a:buNone/>
              <a:defRPr sz="18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414298" y="2483637"/>
            <a:ext cx="7390448" cy="372436"/>
          </a:xfrm>
        </p:spPr>
        <p:txBody>
          <a:bodyPr/>
          <a:lstStyle>
            <a:lvl1pPr marL="0" indent="0">
              <a:buNone/>
              <a:defRPr sz="1200"/>
            </a:lvl1pPr>
            <a:lvl2pPr marL="415371" indent="0">
              <a:buNone/>
              <a:defRPr sz="1000"/>
            </a:lvl2pPr>
            <a:lvl3pPr marL="830741" indent="0">
              <a:buNone/>
              <a:defRPr sz="1000"/>
            </a:lvl3pPr>
            <a:lvl4pPr marL="1246113" indent="0">
              <a:buNone/>
              <a:defRPr sz="700"/>
            </a:lvl4pPr>
            <a:lvl5pPr marL="1661483" indent="0">
              <a:buNone/>
              <a:defRPr sz="700"/>
            </a:lvl5pPr>
            <a:lvl6pPr marL="2076853" indent="0">
              <a:buNone/>
              <a:defRPr sz="700"/>
            </a:lvl6pPr>
            <a:lvl7pPr marL="2492223" indent="0">
              <a:buNone/>
              <a:defRPr sz="700"/>
            </a:lvl7pPr>
            <a:lvl8pPr marL="2907594" indent="0">
              <a:buNone/>
              <a:defRPr sz="700"/>
            </a:lvl8pPr>
            <a:lvl9pPr marL="3322967" indent="0">
              <a:buNone/>
              <a:defRPr sz="7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5872" y="127084"/>
            <a:ext cx="11085673" cy="528902"/>
          </a:xfrm>
          <a:prstGeom prst="rect">
            <a:avLst/>
          </a:prstGeom>
        </p:spPr>
        <p:txBody>
          <a:bodyPr vert="horz" lIns="83075" tIns="41535" rIns="83075" bIns="41535" rtlCol="0" anchor="ctr">
            <a:normAutofit/>
          </a:bodyPr>
          <a:lstStyle/>
          <a:p>
            <a:r>
              <a:rPr lang="nl-BE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5872" y="740464"/>
            <a:ext cx="11085673" cy="2094306"/>
          </a:xfrm>
          <a:prstGeom prst="rect">
            <a:avLst/>
          </a:prstGeom>
        </p:spPr>
        <p:txBody>
          <a:bodyPr vert="horz" lIns="83075" tIns="41535" rIns="83075" bIns="41535" rtlCol="0">
            <a:normAutofit/>
          </a:bodyPr>
          <a:lstStyle/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15872" y="2941284"/>
            <a:ext cx="2874063" cy="168955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208450" y="2941284"/>
            <a:ext cx="3900514" cy="168955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827480" y="2941284"/>
            <a:ext cx="2874063" cy="168955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15371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311527" indent="-311527" algn="l" defTabSz="415371" rtl="0" eaLnBrk="1" latinLnBrk="0" hangingPunct="1">
        <a:spcBef>
          <a:spcPct val="20000"/>
        </a:spcBef>
        <a:buFont typeface="Arial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674976" indent="-259606" algn="l" defTabSz="415371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38426" indent="-207686" algn="l" defTabSz="415371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53798" indent="-207686" algn="l" defTabSz="415371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9168" indent="-207686" algn="l" defTabSz="415371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540" indent="-207686" algn="l" defTabSz="41537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99910" indent="-207686" algn="l" defTabSz="41537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15280" indent="-207686" algn="l" defTabSz="41537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530650" indent="-207686" algn="l" defTabSz="41537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1537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5371" algn="l" defTabSz="41537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30741" algn="l" defTabSz="41537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6113" algn="l" defTabSz="41537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61483" algn="l" defTabSz="41537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6853" algn="l" defTabSz="41537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92223" algn="l" defTabSz="41537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7594" algn="l" defTabSz="41537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22967" algn="l" defTabSz="41537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df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GOPA-EFSA-Pest-2023-1920x1080--1080x10802.jpg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286" y="-23"/>
            <a:ext cx="12312842" cy="317341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91306" y="367506"/>
            <a:ext cx="4856243" cy="2133600"/>
          </a:xfrm>
        </p:spPr>
        <p:txBody>
          <a:bodyPr anchor="t">
            <a:noAutofit/>
          </a:bodyPr>
          <a:lstStyle/>
          <a:p>
            <a:pPr algn="l"/>
            <a:r>
              <a:rPr lang="fr-FR" sz="6000" b="1" baseline="30000" dirty="0" smtClean="0">
                <a:solidFill>
                  <a:schemeClr val="bg1"/>
                </a:solidFill>
                <a:latin typeface="Verdana"/>
                <a:cs typeface="Verdana"/>
              </a:rPr>
              <a:t>KEEP NATURE </a:t>
            </a:r>
            <a:br>
              <a:rPr lang="fr-FR" sz="6000" b="1" baseline="30000" dirty="0" smtClean="0">
                <a:solidFill>
                  <a:schemeClr val="bg1"/>
                </a:solidFill>
                <a:latin typeface="Verdana"/>
                <a:cs typeface="Verdana"/>
              </a:rPr>
            </a:br>
            <a:r>
              <a:rPr lang="fr-FR" sz="6000" b="1" baseline="30000" dirty="0" smtClean="0">
                <a:solidFill>
                  <a:schemeClr val="bg1"/>
                </a:solidFill>
                <a:latin typeface="Verdana"/>
                <a:cs typeface="Verdana"/>
              </a:rPr>
              <a:t>HEALTHY</a:t>
            </a:r>
            <a:r>
              <a:rPr lang="fr-FR" sz="6000" b="1" baseline="30000" dirty="0" smtClean="0">
                <a:solidFill>
                  <a:schemeClr val="bg1"/>
                </a:solidFill>
                <a:latin typeface="Verdana"/>
                <a:cs typeface="Verdana"/>
              </a:rPr>
              <a:t>,</a:t>
            </a:r>
            <a:r>
              <a:rPr lang="fr-FR" b="1" baseline="30000" dirty="0" smtClean="0">
                <a:solidFill>
                  <a:schemeClr val="bg1"/>
                </a:solidFill>
                <a:latin typeface="Verdana"/>
                <a:cs typeface="Verdana"/>
              </a:rPr>
              <a:t/>
            </a:r>
            <a:br>
              <a:rPr lang="fr-FR" b="1" baseline="30000" dirty="0" smtClean="0">
                <a:solidFill>
                  <a:schemeClr val="bg1"/>
                </a:solidFill>
                <a:latin typeface="Verdana"/>
                <a:cs typeface="Verdana"/>
              </a:rPr>
            </a:br>
            <a:r>
              <a:rPr lang="fr-FR" baseline="30000" dirty="0" err="1" smtClean="0">
                <a:solidFill>
                  <a:schemeClr val="bg1"/>
                </a:solidFill>
                <a:latin typeface="Verdana"/>
                <a:cs typeface="Verdana"/>
              </a:rPr>
              <a:t>don’t</a:t>
            </a:r>
            <a:r>
              <a:rPr lang="fr-FR" baseline="30000" dirty="0" smtClean="0">
                <a:solidFill>
                  <a:schemeClr val="bg1"/>
                </a:solidFill>
                <a:latin typeface="Verdana"/>
                <a:cs typeface="Verdana"/>
              </a:rPr>
              <a:t> </a:t>
            </a:r>
            <a:r>
              <a:rPr lang="fr-FR" baseline="30000" dirty="0" err="1" smtClean="0">
                <a:solidFill>
                  <a:schemeClr val="bg1"/>
                </a:solidFill>
                <a:latin typeface="Verdana"/>
                <a:cs typeface="Verdana"/>
              </a:rPr>
              <a:t>bring</a:t>
            </a:r>
            <a:r>
              <a:rPr lang="fr-FR" baseline="30000" dirty="0" smtClean="0">
                <a:solidFill>
                  <a:schemeClr val="bg1"/>
                </a:solidFill>
                <a:latin typeface="Verdana"/>
                <a:cs typeface="Verdana"/>
              </a:rPr>
              <a:t> plants home</a:t>
            </a:r>
            <a:endParaRPr lang="fr-FR" b="1" baseline="30000" dirty="0" smtClean="0">
              <a:solidFill>
                <a:schemeClr val="bg1"/>
              </a:solidFill>
              <a:latin typeface="Verdana"/>
              <a:cs typeface="Verdana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8063706" y="291306"/>
            <a:ext cx="4114801" cy="2133600"/>
          </a:xfrm>
          <a:prstGeom prst="rect">
            <a:avLst/>
          </a:prstGeom>
        </p:spPr>
        <p:txBody>
          <a:bodyPr vert="horz" lIns="83075" tIns="41535" rIns="83075" bIns="41535" rtlCol="0" anchor="t">
            <a:noAutofit/>
          </a:bodyPr>
          <a:lstStyle/>
          <a:p>
            <a:r>
              <a:rPr lang="fr-FR" sz="3000" baseline="30000" dirty="0" smtClean="0">
                <a:solidFill>
                  <a:srgbClr val="FFFFFF"/>
                </a:solidFill>
              </a:rPr>
              <a:t>Travelling </a:t>
            </a:r>
            <a:r>
              <a:rPr lang="fr-FR" sz="3000" baseline="30000" dirty="0" err="1" smtClean="0">
                <a:solidFill>
                  <a:srgbClr val="FFFFFF"/>
                </a:solidFill>
              </a:rPr>
              <a:t>outside</a:t>
            </a:r>
            <a:r>
              <a:rPr lang="fr-FR" sz="3000" baseline="30000" dirty="0" smtClean="0">
                <a:solidFill>
                  <a:srgbClr val="FFFFFF"/>
                </a:solidFill>
              </a:rPr>
              <a:t> the EU? </a:t>
            </a:r>
          </a:p>
          <a:p>
            <a:r>
              <a:rPr lang="fr-FR" sz="3000" baseline="30000" dirty="0" err="1" smtClean="0">
                <a:solidFill>
                  <a:srgbClr val="FFFFFF"/>
                </a:solidFill>
              </a:rPr>
              <a:t>Take</a:t>
            </a:r>
            <a:r>
              <a:rPr lang="fr-FR" sz="3000" baseline="30000" dirty="0" smtClean="0">
                <a:solidFill>
                  <a:srgbClr val="FFFFFF"/>
                </a:solidFill>
              </a:rPr>
              <a:t> </a:t>
            </a:r>
            <a:r>
              <a:rPr lang="fr-FR" sz="3000" baseline="30000" dirty="0" err="1" smtClean="0">
                <a:solidFill>
                  <a:srgbClr val="FFFFFF"/>
                </a:solidFill>
              </a:rPr>
              <a:t>pictures</a:t>
            </a:r>
            <a:r>
              <a:rPr lang="fr-FR" sz="3000" baseline="30000" dirty="0" smtClean="0">
                <a:solidFill>
                  <a:srgbClr val="FFFFFF"/>
                </a:solidFill>
              </a:rPr>
              <a:t> of </a:t>
            </a:r>
            <a:r>
              <a:rPr lang="fr-FR" sz="3000" baseline="30000" dirty="0" err="1" smtClean="0">
                <a:solidFill>
                  <a:srgbClr val="FFFFFF"/>
                </a:solidFill>
              </a:rPr>
              <a:t>your</a:t>
            </a:r>
            <a:r>
              <a:rPr lang="fr-FR" sz="3000" baseline="30000" dirty="0" smtClean="0">
                <a:solidFill>
                  <a:srgbClr val="FFFFFF"/>
                </a:solidFill>
              </a:rPr>
              <a:t> </a:t>
            </a:r>
            <a:r>
              <a:rPr lang="fr-FR" sz="3000" baseline="30000" dirty="0" err="1" smtClean="0">
                <a:solidFill>
                  <a:srgbClr val="FFFFFF"/>
                </a:solidFill>
              </a:rPr>
              <a:t>favourite</a:t>
            </a:r>
            <a:r>
              <a:rPr lang="fr-FR" sz="3000" baseline="30000" dirty="0" smtClean="0">
                <a:solidFill>
                  <a:srgbClr val="FFFFFF"/>
                </a:solidFill>
              </a:rPr>
              <a:t> plants, but </a:t>
            </a:r>
            <a:r>
              <a:rPr lang="fr-FR" sz="3000" baseline="30000" dirty="0" err="1" smtClean="0">
                <a:solidFill>
                  <a:srgbClr val="FFFFFF"/>
                </a:solidFill>
              </a:rPr>
              <a:t>don’t</a:t>
            </a:r>
            <a:r>
              <a:rPr lang="fr-FR" sz="3000" baseline="30000" dirty="0" smtClean="0">
                <a:solidFill>
                  <a:srgbClr val="FFFFFF"/>
                </a:solidFill>
              </a:rPr>
              <a:t> </a:t>
            </a:r>
            <a:r>
              <a:rPr lang="fr-FR" sz="3000" baseline="30000" dirty="0" err="1" smtClean="0">
                <a:solidFill>
                  <a:srgbClr val="FFFFFF"/>
                </a:solidFill>
              </a:rPr>
              <a:t>bring</a:t>
            </a:r>
            <a:r>
              <a:rPr lang="fr-FR" sz="3000" baseline="30000" dirty="0" smtClean="0">
                <a:solidFill>
                  <a:srgbClr val="FFFFFF"/>
                </a:solidFill>
              </a:rPr>
              <a:t> </a:t>
            </a:r>
            <a:r>
              <a:rPr lang="fr-FR" sz="3000" baseline="30000" dirty="0" err="1" smtClean="0">
                <a:solidFill>
                  <a:srgbClr val="FFFFFF"/>
                </a:solidFill>
              </a:rPr>
              <a:t>them</a:t>
            </a:r>
            <a:r>
              <a:rPr lang="fr-FR" sz="3000" baseline="30000" dirty="0" smtClean="0">
                <a:solidFill>
                  <a:srgbClr val="FFFFFF"/>
                </a:solidFill>
              </a:rPr>
              <a:t> back </a:t>
            </a:r>
            <a:r>
              <a:rPr lang="fr-FR" sz="3000" baseline="30000" dirty="0" err="1" smtClean="0">
                <a:solidFill>
                  <a:srgbClr val="FFFFFF"/>
                </a:solidFill>
              </a:rPr>
              <a:t>with</a:t>
            </a:r>
            <a:r>
              <a:rPr lang="fr-FR" sz="3000" baseline="30000" dirty="0" smtClean="0">
                <a:solidFill>
                  <a:srgbClr val="FFFFFF"/>
                </a:solidFill>
              </a:rPr>
              <a:t> </a:t>
            </a:r>
            <a:r>
              <a:rPr lang="fr-FR" sz="3000" baseline="30000" dirty="0" err="1" smtClean="0">
                <a:solidFill>
                  <a:srgbClr val="FFFFFF"/>
                </a:solidFill>
              </a:rPr>
              <a:t>you</a:t>
            </a:r>
            <a:r>
              <a:rPr lang="fr-FR" sz="3000" baseline="30000" dirty="0" smtClean="0">
                <a:solidFill>
                  <a:srgbClr val="FFFFFF"/>
                </a:solidFill>
              </a:rPr>
              <a:t>. </a:t>
            </a:r>
            <a:r>
              <a:rPr lang="fr-FR" sz="3000" baseline="30000" dirty="0" err="1" smtClean="0">
                <a:solidFill>
                  <a:srgbClr val="FFFFFF"/>
                </a:solidFill>
              </a:rPr>
              <a:t>Prevent</a:t>
            </a:r>
            <a:r>
              <a:rPr lang="fr-FR" sz="3000" baseline="30000" dirty="0" smtClean="0">
                <a:solidFill>
                  <a:srgbClr val="FFFFFF"/>
                </a:solidFill>
              </a:rPr>
              <a:t> the </a:t>
            </a:r>
            <a:r>
              <a:rPr lang="fr-FR" sz="3000" baseline="30000" dirty="0" err="1" smtClean="0">
                <a:solidFill>
                  <a:srgbClr val="FFFFFF"/>
                </a:solidFill>
              </a:rPr>
              <a:t>spread</a:t>
            </a:r>
            <a:r>
              <a:rPr lang="fr-FR" sz="3000" baseline="30000" dirty="0" smtClean="0">
                <a:solidFill>
                  <a:srgbClr val="FFFFFF"/>
                </a:solidFill>
              </a:rPr>
              <a:t> of new </a:t>
            </a:r>
            <a:r>
              <a:rPr lang="fr-FR" sz="3000" baseline="30000" dirty="0" err="1" smtClean="0">
                <a:solidFill>
                  <a:srgbClr val="FFFFFF"/>
                </a:solidFill>
              </a:rPr>
              <a:t>pests</a:t>
            </a:r>
            <a:r>
              <a:rPr lang="fr-FR" sz="3000" baseline="30000" dirty="0" smtClean="0">
                <a:solidFill>
                  <a:srgbClr val="FFFFFF"/>
                </a:solidFill>
              </a:rPr>
              <a:t>!</a:t>
            </a:r>
            <a:endParaRPr kumimoji="0" lang="fr-FR" sz="3000" b="1" i="0" u="none" strike="noStrike" kern="1200" cap="none" spc="0" normalizeH="0" baseline="3000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j-ea"/>
              <a:cs typeface="Verdan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5" ma:contentTypeDescription="Create a new document." ma:contentTypeScope="" ma:versionID="445a8bc7f4745d558c9b7777d328e46f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7e4d4ebc3d1a17e15664f16c56026219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6A4F880-46EB-4C59-B082-6EC7536F4083}"/>
</file>

<file path=customXml/itemProps2.xml><?xml version="1.0" encoding="utf-8"?>
<ds:datastoreItem xmlns:ds="http://schemas.openxmlformats.org/officeDocument/2006/customXml" ds:itemID="{5F35F100-D181-4B89-A9D1-5EBA9A40F60E}"/>
</file>

<file path=customXml/itemProps3.xml><?xml version="1.0" encoding="utf-8"?>
<ds:datastoreItem xmlns:ds="http://schemas.openxmlformats.org/officeDocument/2006/customXml" ds:itemID="{1D64A637-7A05-4710-A2CD-E3CE0564426E}"/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37</Words>
  <Application>Microsoft Macintosh PowerPoint</Application>
  <PresentationFormat>Personnalisé</PresentationFormat>
  <Paragraphs>3</Paragraphs>
  <Slides>1</Slides>
  <Notes>0</Notes>
  <HiddenSlides>0</HiddenSlides>
  <MMClips>0</MMClips>
  <ScaleCrop>false</ScaleCrop>
  <HeadingPairs>
    <vt:vector size="4" baseType="variant">
      <vt:variant>
        <vt:lpstr>Modèle de conception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KEEP NATURE  HEALTHY, don’t bring plants home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john</cp:lastModifiedBy>
  <cp:revision>19</cp:revision>
  <dcterms:created xsi:type="dcterms:W3CDTF">2023-07-25T12:34:51Z</dcterms:created>
  <dcterms:modified xsi:type="dcterms:W3CDTF">2023-07-25T13:03:24Z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